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57" r:id="rId4"/>
    <p:sldId id="261" r:id="rId5"/>
    <p:sldId id="262" r:id="rId6"/>
    <p:sldId id="264" r:id="rId7"/>
    <p:sldId id="263" r:id="rId8"/>
    <p:sldId id="265" r:id="rId9"/>
    <p:sldId id="266" r:id="rId10"/>
    <p:sldId id="267" r:id="rId11"/>
    <p:sldId id="268" r:id="rId12"/>
    <p:sldId id="271" r:id="rId13"/>
    <p:sldId id="272" r:id="rId14"/>
    <p:sldId id="270" r:id="rId15"/>
    <p:sldId id="259" r:id="rId1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EC3C"/>
    <a:srgbClr val="800000"/>
    <a:srgbClr val="1D3A00"/>
    <a:srgbClr val="6C1A00"/>
    <a:srgbClr val="003296"/>
    <a:srgbClr val="E39A39"/>
    <a:srgbClr val="FFC901"/>
    <a:srgbClr val="FE9202"/>
    <a:srgbClr val="FEA402"/>
    <a:srgbClr val="D68B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7" autoAdjust="0"/>
    <p:restoredTop sz="94660"/>
  </p:normalViewPr>
  <p:slideViewPr>
    <p:cSldViewPr>
      <p:cViewPr>
        <p:scale>
          <a:sx n="100" d="100"/>
          <a:sy n="100" d="100"/>
        </p:scale>
        <p:origin x="46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458827-4562-496E-BA1D-E762F098E73E}" type="datetimeFigureOut">
              <a:rPr lang="en-US" smtClean="0"/>
              <a:t>11/11/2017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F4B28A-7CE5-43B3-9C94-374D887C8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422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q=http://www.free-power-point-templates.com/&amp;sa=D&amp;sntz=1&amp;usg=AFQjCNGWeCVdv2cRhI3dHtkzRMjt9Lq6Pw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This template is provided by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http://www.free-power-point-templates.com/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F4B28A-7CE5-43B3-9C94-374D887C88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97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8965" y="2877160"/>
            <a:ext cx="8246070" cy="1374346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5" y="4251505"/>
            <a:ext cx="8246070" cy="610820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rgbClr val="FFFF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="" xmlns:a16="http://schemas.microsoft.com/office/drawing/2014/main" id="{20B3E87D-F3B0-4DF9-A11D-5EAC412C79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8306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891995"/>
            <a:ext cx="8246070" cy="610820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502814"/>
            <a:ext cx="8246070" cy="3359511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1425" y="281175"/>
            <a:ext cx="6108200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1425" y="1044701"/>
            <a:ext cx="6108200" cy="366376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891995"/>
            <a:ext cx="8093365" cy="610820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80" y="1946648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80" y="2419045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1" y="1946648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1" y="2419045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11/11/2017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5656869-B919-4AC4-9437-D672FBE69DE4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7080" y="3029865"/>
            <a:ext cx="7940660" cy="1336168"/>
          </a:xfrm>
        </p:spPr>
        <p:txBody>
          <a:bodyPr>
            <a:normAutofit/>
          </a:bodyPr>
          <a:lstStyle/>
          <a:p>
            <a:r>
              <a:rPr lang="en-US" sz="4400" dirty="0" smtClean="0"/>
              <a:t>“Hallow Ball Game”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1670" y="3984270"/>
            <a:ext cx="7940661" cy="763525"/>
          </a:xfrm>
        </p:spPr>
        <p:txBody>
          <a:bodyPr>
            <a:normAutofit/>
          </a:bodyPr>
          <a:lstStyle/>
          <a:p>
            <a:r>
              <a:rPr lang="en-US" dirty="0" smtClean="0"/>
              <a:t>In c# code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0">
              <a:srgbClr val="800000">
                <a:lumMod val="76000"/>
              </a:srgbClr>
            </a:gs>
            <a:gs pos="100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สี่เหลี่ยมผืนผ้า 9"/>
          <p:cNvSpPr/>
          <p:nvPr/>
        </p:nvSpPr>
        <p:spPr>
          <a:xfrm>
            <a:off x="448965" y="281175"/>
            <a:ext cx="79406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</a:rPr>
              <a:t>“</a:t>
            </a:r>
            <a:r>
              <a:rPr lang="th-TH" sz="44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</a:rPr>
              <a:t>ส่วนที่ 3 </a:t>
            </a:r>
            <a:r>
              <a:rPr lang="en-US" sz="44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</a:rPr>
              <a:t>(</a:t>
            </a:r>
            <a:r>
              <a:rPr lang="th-TH" sz="44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</a:rPr>
              <a:t>วุฒิ</a:t>
            </a:r>
            <a:r>
              <a:rPr lang="th-TH" sz="4400" dirty="0" err="1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</a:rPr>
              <a:t>พงษ์</a:t>
            </a:r>
            <a:r>
              <a:rPr lang="th-TH" sz="44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</a:rPr>
              <a:t>) </a:t>
            </a:r>
            <a:r>
              <a:rPr lang="en-US" sz="44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</a:rPr>
              <a:t>: </a:t>
            </a:r>
            <a:r>
              <a:rPr lang="th-TH" sz="44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</a:rPr>
              <a:t>จบเกม </a:t>
            </a:r>
            <a:r>
              <a:rPr lang="en-US" sz="44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</a:rPr>
              <a:t>, show</a:t>
            </a:r>
            <a:r>
              <a:rPr lang="th-TH" sz="44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</a:rPr>
              <a:t> </a:t>
            </a:r>
            <a:r>
              <a:rPr lang="en-US" sz="4400" dirty="0" err="1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</a:rPr>
              <a:t>messeng</a:t>
            </a:r>
            <a:r>
              <a:rPr lang="en-US" sz="44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</a:rPr>
              <a:t> box ”</a:t>
            </a:r>
            <a:endParaRPr lang="th-TH" sz="440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16572" t="10377" r="11730" b="9079"/>
          <a:stretch/>
        </p:blipFill>
        <p:spPr>
          <a:xfrm>
            <a:off x="1173229" y="891995"/>
            <a:ext cx="6492131" cy="4118400"/>
          </a:xfrm>
          <a:prstGeom prst="rect">
            <a:avLst/>
          </a:prstGeom>
        </p:spPr>
      </p:pic>
      <p:sp>
        <p:nvSpPr>
          <p:cNvPr id="3" name="สี่เหลี่ยมผืนผ้า 2"/>
          <p:cNvSpPr/>
          <p:nvPr/>
        </p:nvSpPr>
        <p:spPr>
          <a:xfrm>
            <a:off x="2281425" y="3182570"/>
            <a:ext cx="2901395" cy="6108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847405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0">
              <a:srgbClr val="800000">
                <a:lumMod val="76000"/>
              </a:srgbClr>
            </a:gs>
            <a:gs pos="100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สี่เหลี่ยมผืนผ้า 9"/>
          <p:cNvSpPr/>
          <p:nvPr/>
        </p:nvSpPr>
        <p:spPr>
          <a:xfrm>
            <a:off x="448965" y="281175"/>
            <a:ext cx="79406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“</a:t>
            </a:r>
            <a:r>
              <a:rPr lang="th-TH" sz="44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ส่วน</a:t>
            </a:r>
            <a:r>
              <a:rPr lang="th-TH" sz="44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ที่ 4</a:t>
            </a:r>
            <a:r>
              <a:rPr lang="th-TH" sz="44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 </a:t>
            </a:r>
            <a:r>
              <a:rPr lang="en-US" sz="44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(</a:t>
            </a:r>
            <a:r>
              <a:rPr lang="th-TH" sz="44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อุไรพร) </a:t>
            </a:r>
            <a:r>
              <a:rPr lang="en-US" sz="44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: </a:t>
            </a:r>
            <a:r>
              <a:rPr lang="th-TH" sz="44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นับ</a:t>
            </a:r>
            <a:r>
              <a:rPr lang="en-US" sz="44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 </a:t>
            </a:r>
            <a:r>
              <a:rPr lang="en-US" sz="44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score, random </a:t>
            </a:r>
            <a:r>
              <a:rPr lang="th-TH" sz="44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สีพื้นหลัง</a:t>
            </a:r>
            <a:r>
              <a:rPr lang="en-US" sz="44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”</a:t>
            </a:r>
            <a:endParaRPr lang="th-TH" sz="440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+mj-cs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295" y="1050616"/>
            <a:ext cx="4332494" cy="2446584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1" name="รูปภาพ 10"/>
          <p:cNvPicPr/>
          <p:nvPr/>
        </p:nvPicPr>
        <p:blipFill>
          <a:blip r:embed="rId3"/>
          <a:stretch>
            <a:fillRect/>
          </a:stretch>
        </p:blipFill>
        <p:spPr>
          <a:xfrm>
            <a:off x="116048" y="1960320"/>
            <a:ext cx="4123035" cy="274869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9" name="วงรี 8"/>
          <p:cNvSpPr/>
          <p:nvPr/>
        </p:nvSpPr>
        <p:spPr>
          <a:xfrm>
            <a:off x="0" y="1960320"/>
            <a:ext cx="763525" cy="3054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วงรี 11"/>
          <p:cNvSpPr/>
          <p:nvPr/>
        </p:nvSpPr>
        <p:spPr>
          <a:xfrm>
            <a:off x="4382720" y="1050616"/>
            <a:ext cx="763525" cy="3054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6524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0">
              <a:srgbClr val="800000">
                <a:lumMod val="76000"/>
              </a:srgbClr>
            </a:gs>
            <a:gs pos="100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สี่เหลี่ยมผืนผ้า 9"/>
          <p:cNvSpPr/>
          <p:nvPr/>
        </p:nvSpPr>
        <p:spPr>
          <a:xfrm>
            <a:off x="448965" y="281175"/>
            <a:ext cx="79406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“</a:t>
            </a:r>
            <a:r>
              <a:rPr lang="th-TH" sz="44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ส่วน</a:t>
            </a:r>
            <a:r>
              <a:rPr lang="th-TH" sz="44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ที่ 4</a:t>
            </a:r>
            <a:r>
              <a:rPr lang="th-TH" sz="44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 </a:t>
            </a:r>
            <a:r>
              <a:rPr lang="en-US" sz="44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(</a:t>
            </a:r>
            <a:r>
              <a:rPr lang="th-TH" sz="44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อุไรพร) </a:t>
            </a:r>
            <a:r>
              <a:rPr lang="en-US" sz="44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: </a:t>
            </a:r>
            <a:r>
              <a:rPr lang="th-TH" sz="44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นับ</a:t>
            </a:r>
            <a:r>
              <a:rPr lang="en-US" sz="44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 </a:t>
            </a:r>
            <a:r>
              <a:rPr lang="en-US" sz="44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score, random </a:t>
            </a:r>
            <a:r>
              <a:rPr lang="th-TH" sz="44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สีพื้นหลัง</a:t>
            </a:r>
            <a:r>
              <a:rPr lang="en-US" sz="44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”</a:t>
            </a:r>
            <a:endParaRPr lang="th-TH" sz="440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+mj-cs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 rotWithShape="1">
          <a:blip r:embed="rId2"/>
          <a:srcRect l="16465" t="8484" r="11674" b="6680"/>
          <a:stretch/>
        </p:blipFill>
        <p:spPr>
          <a:xfrm>
            <a:off x="1341295" y="891995"/>
            <a:ext cx="6156000" cy="4104000"/>
          </a:xfrm>
          <a:prstGeom prst="rect">
            <a:avLst/>
          </a:prstGeom>
        </p:spPr>
      </p:pic>
      <p:sp>
        <p:nvSpPr>
          <p:cNvPr id="7" name="สี่เหลี่ยมผืนผ้า 6"/>
          <p:cNvSpPr/>
          <p:nvPr/>
        </p:nvSpPr>
        <p:spPr>
          <a:xfrm>
            <a:off x="1976015" y="1808225"/>
            <a:ext cx="5344675" cy="1527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4012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0">
              <a:srgbClr val="800000">
                <a:lumMod val="76000"/>
              </a:srgbClr>
            </a:gs>
            <a:gs pos="100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สี่เหลี่ยมผืนผ้า 9"/>
          <p:cNvSpPr/>
          <p:nvPr/>
        </p:nvSpPr>
        <p:spPr>
          <a:xfrm>
            <a:off x="448965" y="281175"/>
            <a:ext cx="79406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</a:rPr>
              <a:t>“</a:t>
            </a:r>
            <a:r>
              <a:rPr lang="th-TH" sz="44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</a:rPr>
              <a:t>ส่วนที่ </a:t>
            </a:r>
            <a:r>
              <a:rPr lang="en-US" sz="44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</a:rPr>
              <a:t> 5 (</a:t>
            </a:r>
            <a:r>
              <a:rPr lang="th-TH" sz="44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</a:rPr>
              <a:t>สุทธิดา) </a:t>
            </a:r>
            <a:r>
              <a:rPr lang="en-US" sz="44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</a:rPr>
              <a:t>:</a:t>
            </a:r>
            <a:r>
              <a:rPr lang="th-TH" sz="44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</a:rPr>
              <a:t>ตั้งค่าปุ่มออกและเริ่มเกมใหม่</a:t>
            </a:r>
            <a:r>
              <a:rPr lang="en-US" sz="44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</a:rPr>
              <a:t>”</a:t>
            </a:r>
            <a:endParaRPr lang="th-TH" sz="440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044" y="891995"/>
            <a:ext cx="7012501" cy="3960000"/>
          </a:xfrm>
          <a:prstGeom prst="rect">
            <a:avLst/>
          </a:prstGeom>
        </p:spPr>
      </p:pic>
      <p:sp>
        <p:nvSpPr>
          <p:cNvPr id="3" name="สี่เหลี่ยมผืนผ้า 2"/>
          <p:cNvSpPr/>
          <p:nvPr/>
        </p:nvSpPr>
        <p:spPr>
          <a:xfrm>
            <a:off x="3350359" y="3182570"/>
            <a:ext cx="2137870" cy="4600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ลูกศรขวา 3"/>
          <p:cNvSpPr/>
          <p:nvPr/>
        </p:nvSpPr>
        <p:spPr>
          <a:xfrm>
            <a:off x="5567564" y="3299990"/>
            <a:ext cx="305410" cy="30639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3350360" y="2800807"/>
            <a:ext cx="2137870" cy="4581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ลูกศรขวา 7"/>
          <p:cNvSpPr/>
          <p:nvPr/>
        </p:nvSpPr>
        <p:spPr>
          <a:xfrm rot="10800000">
            <a:off x="2886279" y="2871994"/>
            <a:ext cx="305411" cy="310575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5921858" y="3242546"/>
            <a:ext cx="1771639" cy="4001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กด 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esc </a:t>
            </a:r>
            <a:r>
              <a:rPr lang="th-T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เพื่อออกจากเกม</a:t>
            </a:r>
            <a:endParaRPr lang="th-TH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1" name="รูปภาพ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644" y="2733013"/>
            <a:ext cx="1871634" cy="5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90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0">
              <a:srgbClr val="800000">
                <a:lumMod val="76000"/>
              </a:srgbClr>
            </a:gs>
            <a:gs pos="100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สี่เหลี่ยมผืนผ้า 9"/>
          <p:cNvSpPr/>
          <p:nvPr/>
        </p:nvSpPr>
        <p:spPr>
          <a:xfrm>
            <a:off x="448965" y="281175"/>
            <a:ext cx="79406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“</a:t>
            </a:r>
            <a:r>
              <a:rPr lang="th-TH" sz="44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ส่วน</a:t>
            </a:r>
            <a:r>
              <a:rPr lang="th-TH" sz="44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ที่ </a:t>
            </a:r>
            <a:r>
              <a:rPr lang="en-US" sz="44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 </a:t>
            </a:r>
            <a:r>
              <a:rPr lang="en-US" sz="44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5 (</a:t>
            </a:r>
            <a:r>
              <a:rPr lang="th-TH" sz="44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สุทธิดา) </a:t>
            </a:r>
            <a:r>
              <a:rPr lang="en-US" sz="44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:</a:t>
            </a:r>
            <a:r>
              <a:rPr lang="th-TH" sz="44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ตั้งค่าปุ่มออกและเริ่มเกมใหม่</a:t>
            </a:r>
            <a:r>
              <a:rPr lang="en-US" sz="44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”</a:t>
            </a:r>
            <a:endParaRPr lang="th-TH" sz="440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+mj-cs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16941" t="10000" r="9647" b="15000"/>
          <a:stretch/>
        </p:blipFill>
        <p:spPr>
          <a:xfrm>
            <a:off x="850015" y="891995"/>
            <a:ext cx="7138560" cy="4118400"/>
          </a:xfrm>
          <a:prstGeom prst="rect">
            <a:avLst/>
          </a:prstGeom>
        </p:spPr>
      </p:pic>
      <p:sp>
        <p:nvSpPr>
          <p:cNvPr id="3" name="สี่เหลี่ยมผืนผ้า 2"/>
          <p:cNvSpPr/>
          <p:nvPr/>
        </p:nvSpPr>
        <p:spPr>
          <a:xfrm>
            <a:off x="1823310" y="2113635"/>
            <a:ext cx="3359510" cy="2443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7027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สี่เหลี่ยมผืนผ้า 6"/>
          <p:cNvSpPr/>
          <p:nvPr/>
        </p:nvSpPr>
        <p:spPr>
          <a:xfrm>
            <a:off x="3197655" y="891995"/>
            <a:ext cx="24080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54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สมาชิกกลุ่ม</a:t>
            </a:r>
            <a:endParaRPr lang="th-TH" sz="5400" b="0" cap="none" spc="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สี่เหลี่ยมผืนผ้า 1"/>
          <p:cNvSpPr/>
          <p:nvPr/>
        </p:nvSpPr>
        <p:spPr>
          <a:xfrm>
            <a:off x="2281425" y="1815325"/>
            <a:ext cx="6260905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h-TH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1.น</a:t>
            </a:r>
            <a:r>
              <a:rPr lang="th-TH" sz="3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างสาว</a:t>
            </a:r>
            <a:r>
              <a:rPr lang="th-TH" sz="3600" b="0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พรศิริ</a:t>
            </a:r>
            <a:r>
              <a:rPr lang="th-TH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th-TH" sz="3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หอมเนียม	58030196</a:t>
            </a:r>
          </a:p>
          <a:p>
            <a:r>
              <a:rPr lang="th-TH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2.นายวุฒิ</a:t>
            </a:r>
            <a:r>
              <a:rPr lang="th-TH" sz="360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พงษ์</a:t>
            </a:r>
            <a:r>
              <a:rPr lang="th-TH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	ฆ้องพรมมา 	58030228</a:t>
            </a:r>
          </a:p>
          <a:p>
            <a:r>
              <a:rPr lang="th-TH" sz="3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3.นางสาวสุทธิดา   	ตราชู  	58030239</a:t>
            </a:r>
          </a:p>
          <a:p>
            <a:r>
              <a:rPr lang="th-TH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4.นางสาว</a:t>
            </a:r>
            <a:r>
              <a:rPr lang="th-TH" sz="360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สุภ</a:t>
            </a:r>
            <a:r>
              <a:rPr lang="th-TH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นิดา   	ซื่อตรง</a:t>
            </a:r>
            <a:r>
              <a:rPr lang="th-TH" sz="360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กูล</a:t>
            </a:r>
            <a:r>
              <a:rPr lang="th-TH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	58030241</a:t>
            </a:r>
          </a:p>
          <a:p>
            <a:r>
              <a:rPr lang="th-TH" sz="3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5.นางสาวอุไรพร   	</a:t>
            </a:r>
            <a:r>
              <a:rPr lang="th-TH" sz="3600" b="0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ขี</a:t>
            </a:r>
            <a:r>
              <a:rPr lang="th-TH" sz="3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โรท  	58030249</a:t>
            </a:r>
            <a:endParaRPr lang="th-TH" sz="3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0">
              <a:srgbClr val="800000">
                <a:lumMod val="76000"/>
              </a:srgbClr>
            </a:gs>
            <a:gs pos="100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/>
          <p:cNvPicPr/>
          <p:nvPr/>
        </p:nvPicPr>
        <p:blipFill>
          <a:blip r:embed="rId2"/>
          <a:stretch>
            <a:fillRect/>
          </a:stretch>
        </p:blipFill>
        <p:spPr>
          <a:xfrm>
            <a:off x="296260" y="281175"/>
            <a:ext cx="4123035" cy="274869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" name="รูปภาพ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295" y="2266341"/>
            <a:ext cx="4428445" cy="2500768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3" y="3116200"/>
            <a:ext cx="1440112" cy="1754481"/>
          </a:xfrm>
          <a:prstGeom prst="rect">
            <a:avLst/>
          </a:prstGeom>
        </p:spPr>
      </p:pic>
      <p:sp>
        <p:nvSpPr>
          <p:cNvPr id="8" name="คำบรรยายภาพแบบเมฆ 7"/>
          <p:cNvSpPr/>
          <p:nvPr/>
        </p:nvSpPr>
        <p:spPr>
          <a:xfrm>
            <a:off x="1517900" y="3116200"/>
            <a:ext cx="2595985" cy="1135306"/>
          </a:xfrm>
          <a:prstGeom prst="cloudCallou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Save my life !!!</a:t>
            </a:r>
            <a:endParaRPr lang="th-TH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11" name="รูปภาพ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230" y="0"/>
            <a:ext cx="3054100" cy="2610097"/>
          </a:xfrm>
          <a:prstGeom prst="rect">
            <a:avLst/>
          </a:prstGeom>
        </p:spPr>
      </p:pic>
      <p:pic>
        <p:nvPicPr>
          <p:cNvPr id="13" name="รูปภาพ 12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4724705" y="281175"/>
            <a:ext cx="1679755" cy="110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 smtClean="0"/>
              <a:t>“</a:t>
            </a:r>
            <a:r>
              <a:rPr lang="th-TH" sz="6000" dirty="0" smtClean="0"/>
              <a:t>วิธีการเล่น</a:t>
            </a:r>
            <a:r>
              <a:rPr lang="en-US" sz="6000" dirty="0" smtClean="0"/>
              <a:t>”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7080" y="1510317"/>
            <a:ext cx="6413610" cy="319442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th-TH" dirty="0" smtClean="0">
                <a:cs typeface="+mj-cs"/>
              </a:rPr>
              <a:t>คลิ้กเข้าเกม เริ่มเกมโดยการคลิ้ก</a:t>
            </a:r>
            <a:r>
              <a:rPr lang="th-TH" dirty="0" err="1" smtClean="0">
                <a:cs typeface="+mj-cs"/>
              </a:rPr>
              <a:t>เม้าส์</a:t>
            </a:r>
            <a:r>
              <a:rPr lang="th-TH" dirty="0" smtClean="0">
                <a:cs typeface="+mj-cs"/>
              </a:rPr>
              <a:t>อีกครั้ง</a:t>
            </a:r>
          </a:p>
          <a:p>
            <a:pPr>
              <a:buFontTx/>
              <a:buChar char="-"/>
            </a:pPr>
            <a:r>
              <a:rPr lang="th-TH" dirty="0" smtClean="0">
                <a:cs typeface="+mj-cs"/>
              </a:rPr>
              <a:t>เลื่อน</a:t>
            </a:r>
            <a:r>
              <a:rPr lang="th-TH" dirty="0" err="1" smtClean="0">
                <a:cs typeface="+mj-cs"/>
              </a:rPr>
              <a:t>เม้าส์</a:t>
            </a:r>
            <a:r>
              <a:rPr lang="th-TH" dirty="0" smtClean="0">
                <a:cs typeface="+mj-cs"/>
              </a:rPr>
              <a:t>ไปทางซ้าย หรือขวา เพื่อรับลูกบอล</a:t>
            </a:r>
          </a:p>
          <a:p>
            <a:pPr>
              <a:buFontTx/>
              <a:buChar char="-"/>
            </a:pPr>
            <a:r>
              <a:rPr lang="th-TH" dirty="0" smtClean="0">
                <a:cs typeface="+mj-cs"/>
              </a:rPr>
              <a:t>รับลูกบอลได้  1 ครั้งจะนับ </a:t>
            </a:r>
            <a:r>
              <a:rPr lang="en-US" dirty="0" smtClean="0">
                <a:cs typeface="+mj-cs"/>
              </a:rPr>
              <a:t>score 1</a:t>
            </a:r>
            <a:r>
              <a:rPr lang="th-TH" dirty="0" smtClean="0">
                <a:cs typeface="+mj-cs"/>
              </a:rPr>
              <a:t> แต้ม</a:t>
            </a:r>
          </a:p>
          <a:p>
            <a:pPr>
              <a:buFontTx/>
              <a:buChar char="-"/>
            </a:pPr>
            <a:r>
              <a:rPr lang="th-TH" dirty="0" smtClean="0">
                <a:cs typeface="+mj-cs"/>
              </a:rPr>
              <a:t>ห้ามไม่ให้บอลตกพื้น ถ้าตกพื้นคือจบเกม</a:t>
            </a:r>
          </a:p>
          <a:p>
            <a:pPr>
              <a:buFontTx/>
              <a:buChar char="-"/>
            </a:pPr>
            <a:r>
              <a:rPr lang="th-TH" dirty="0" smtClean="0">
                <a:cs typeface="+mj-cs"/>
              </a:rPr>
              <a:t>กด </a:t>
            </a:r>
            <a:r>
              <a:rPr lang="en-US" dirty="0" smtClean="0">
                <a:cs typeface="+mj-cs"/>
              </a:rPr>
              <a:t>F1 </a:t>
            </a:r>
            <a:r>
              <a:rPr lang="th-TH" dirty="0" smtClean="0">
                <a:cs typeface="+mj-cs"/>
              </a:rPr>
              <a:t>เพื่อเล่นอีกครั้ง</a:t>
            </a:r>
          </a:p>
          <a:p>
            <a:pPr>
              <a:buFontTx/>
              <a:buChar char="-"/>
            </a:pPr>
            <a:r>
              <a:rPr lang="th-TH" dirty="0" smtClean="0">
                <a:cs typeface="+mj-cs"/>
              </a:rPr>
              <a:t>กด </a:t>
            </a:r>
            <a:r>
              <a:rPr lang="en-US" dirty="0" smtClean="0">
                <a:cs typeface="+mj-cs"/>
              </a:rPr>
              <a:t>esc </a:t>
            </a:r>
            <a:r>
              <a:rPr lang="th-TH" dirty="0" smtClean="0">
                <a:cs typeface="+mj-cs"/>
              </a:rPr>
              <a:t>เพื่อออกจากเกม</a:t>
            </a:r>
            <a:endParaRPr lang="en-US" dirty="0">
              <a:cs typeface="+mj-cs"/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280" y="2266340"/>
            <a:ext cx="1911100" cy="243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0">
              <a:srgbClr val="800000">
                <a:lumMod val="76000"/>
              </a:srgbClr>
            </a:gs>
            <a:gs pos="100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/>
          <p:cNvPicPr>
            <a:picLocks noChangeAspect="1"/>
          </p:cNvPicPr>
          <p:nvPr/>
        </p:nvPicPr>
        <p:blipFill rotWithShape="1">
          <a:blip r:embed="rId2"/>
          <a:srcRect l="18172" t="16600" r="32317" b="20383"/>
          <a:stretch/>
        </p:blipFill>
        <p:spPr>
          <a:xfrm>
            <a:off x="1767671" y="1050615"/>
            <a:ext cx="5303248" cy="3811709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0" name="สี่เหลี่ยมผืนผ้า 9"/>
          <p:cNvSpPr/>
          <p:nvPr/>
        </p:nvSpPr>
        <p:spPr>
          <a:xfrm>
            <a:off x="448965" y="281175"/>
            <a:ext cx="79406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“</a:t>
            </a:r>
            <a:r>
              <a:rPr lang="th-TH" sz="44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ส่วน</a:t>
            </a:r>
            <a:r>
              <a:rPr lang="th-TH" sz="44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ที่ 1 </a:t>
            </a:r>
            <a:r>
              <a:rPr lang="en-US" sz="44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(</a:t>
            </a:r>
            <a:r>
              <a:rPr lang="th-TH" sz="4400" dirty="0" err="1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สุภ</a:t>
            </a:r>
            <a:r>
              <a:rPr lang="th-TH" sz="44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นิดา) </a:t>
            </a:r>
            <a:r>
              <a:rPr lang="en-US" sz="44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: </a:t>
            </a:r>
            <a:r>
              <a:rPr lang="th-TH" sz="44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ออก</a:t>
            </a:r>
            <a:r>
              <a:rPr lang="th-TH" sz="44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แบบฟอร์ม</a:t>
            </a:r>
            <a:r>
              <a:rPr lang="en-US" sz="44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,</a:t>
            </a:r>
            <a:r>
              <a:rPr lang="en-US" sz="44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Graphic”</a:t>
            </a:r>
            <a:endParaRPr lang="th-TH" sz="440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+mj-cs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919" y="1679754"/>
            <a:ext cx="1769487" cy="3182570"/>
          </a:xfrm>
          <a:prstGeom prst="rect">
            <a:avLst/>
          </a:prstGeom>
        </p:spPr>
      </p:pic>
      <p:pic>
        <p:nvPicPr>
          <p:cNvPr id="12" name="รูปภาพ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47" y="1679754"/>
            <a:ext cx="1769487" cy="318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72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0">
              <a:srgbClr val="800000">
                <a:lumMod val="76000"/>
              </a:srgbClr>
            </a:gs>
            <a:gs pos="100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สี่เหลี่ยมผืนผ้า 9"/>
          <p:cNvSpPr/>
          <p:nvPr/>
        </p:nvSpPr>
        <p:spPr>
          <a:xfrm>
            <a:off x="448965" y="281175"/>
            <a:ext cx="79406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“</a:t>
            </a:r>
            <a:r>
              <a:rPr lang="th-TH" sz="44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ส่วน</a:t>
            </a:r>
            <a:r>
              <a:rPr lang="th-TH" sz="44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ที่ 1 </a:t>
            </a:r>
            <a:r>
              <a:rPr lang="en-US" sz="44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(</a:t>
            </a:r>
            <a:r>
              <a:rPr lang="th-TH" sz="4400" dirty="0" err="1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สุภ</a:t>
            </a:r>
            <a:r>
              <a:rPr lang="th-TH" sz="44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นิดา) </a:t>
            </a:r>
            <a:r>
              <a:rPr lang="en-US" sz="44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: </a:t>
            </a:r>
            <a:r>
              <a:rPr lang="th-TH" sz="44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ออก</a:t>
            </a:r>
            <a:r>
              <a:rPr lang="th-TH" sz="44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แบบฟอร์ม</a:t>
            </a:r>
            <a:r>
              <a:rPr lang="en-US" sz="44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,</a:t>
            </a:r>
            <a:r>
              <a:rPr lang="en-US" sz="44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Graphic”</a:t>
            </a:r>
            <a:endParaRPr lang="th-TH" sz="440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+mj-cs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16993" t="10337" r="11098" b="8251"/>
          <a:stretch/>
        </p:blipFill>
        <p:spPr>
          <a:xfrm>
            <a:off x="1199231" y="891995"/>
            <a:ext cx="6440128" cy="411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7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0">
              <a:srgbClr val="800000">
                <a:lumMod val="76000"/>
              </a:srgbClr>
            </a:gs>
            <a:gs pos="100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สี่เหลี่ยมผืนผ้า 9"/>
          <p:cNvSpPr/>
          <p:nvPr/>
        </p:nvSpPr>
        <p:spPr>
          <a:xfrm>
            <a:off x="448965" y="281175"/>
            <a:ext cx="79406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“</a:t>
            </a:r>
            <a:r>
              <a:rPr lang="th-TH" sz="44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ส่วน</a:t>
            </a:r>
            <a:r>
              <a:rPr lang="th-TH" sz="44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ที่ </a:t>
            </a:r>
            <a:r>
              <a:rPr lang="th-TH" sz="44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2 </a:t>
            </a:r>
            <a:r>
              <a:rPr lang="en-US" sz="44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(</a:t>
            </a:r>
            <a:r>
              <a:rPr lang="th-TH" sz="4400" dirty="0" err="1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พรศิริ</a:t>
            </a:r>
            <a:r>
              <a:rPr lang="th-TH" sz="44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) </a:t>
            </a:r>
            <a:r>
              <a:rPr lang="en-US" sz="44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: </a:t>
            </a:r>
            <a:r>
              <a:rPr lang="th-TH" sz="44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เคลื่อนไหว</a:t>
            </a:r>
            <a:r>
              <a:rPr lang="en-US" sz="44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”</a:t>
            </a:r>
            <a:endParaRPr lang="th-TH" sz="440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+mj-cs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95" y="891995"/>
            <a:ext cx="7293000" cy="41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3200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0">
              <a:srgbClr val="800000">
                <a:lumMod val="76000"/>
              </a:srgbClr>
            </a:gs>
            <a:gs pos="100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สี่เหลี่ยมผืนผ้า 9"/>
          <p:cNvSpPr/>
          <p:nvPr/>
        </p:nvSpPr>
        <p:spPr>
          <a:xfrm>
            <a:off x="448965" y="281175"/>
            <a:ext cx="79406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</a:rPr>
              <a:t>“</a:t>
            </a:r>
            <a:r>
              <a:rPr lang="th-TH" sz="44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</a:rPr>
              <a:t>ส่วนที่ 2 </a:t>
            </a:r>
            <a:r>
              <a:rPr lang="en-US" sz="44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</a:rPr>
              <a:t>(</a:t>
            </a:r>
            <a:r>
              <a:rPr lang="th-TH" sz="4400" dirty="0" err="1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</a:rPr>
              <a:t>พรศิริ</a:t>
            </a:r>
            <a:r>
              <a:rPr lang="th-TH" sz="44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</a:rPr>
              <a:t>) </a:t>
            </a:r>
            <a:r>
              <a:rPr lang="en-US" sz="44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</a:rPr>
              <a:t>: </a:t>
            </a:r>
            <a:r>
              <a:rPr lang="th-TH" sz="44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</a:rPr>
              <a:t>เคลื่อนไหวและเสียง</a:t>
            </a:r>
            <a:endParaRPr lang="th-TH" sz="440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2"/>
          <a:srcRect l="16768" t="11917" r="11371" b="6845"/>
          <a:stretch/>
        </p:blipFill>
        <p:spPr>
          <a:xfrm>
            <a:off x="1193670" y="891995"/>
            <a:ext cx="6451249" cy="4118400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399" y="2571750"/>
            <a:ext cx="1273544" cy="2290575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986" y="2572725"/>
            <a:ext cx="1273002" cy="22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72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0">
              <a:srgbClr val="800000">
                <a:lumMod val="76000"/>
              </a:srgbClr>
            </a:gs>
            <a:gs pos="100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สี่เหลี่ยมผืนผ้า 9"/>
          <p:cNvSpPr/>
          <p:nvPr/>
        </p:nvSpPr>
        <p:spPr>
          <a:xfrm>
            <a:off x="448965" y="281175"/>
            <a:ext cx="79406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“</a:t>
            </a:r>
            <a:r>
              <a:rPr lang="th-TH" sz="44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</a:rPr>
              <a:t>ส่วนที่ 3 </a:t>
            </a:r>
            <a:r>
              <a:rPr lang="en-US" sz="44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</a:rPr>
              <a:t>(</a:t>
            </a:r>
            <a:r>
              <a:rPr lang="th-TH" sz="44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</a:rPr>
              <a:t>วุฒิ</a:t>
            </a:r>
            <a:r>
              <a:rPr lang="th-TH" sz="4400" dirty="0" err="1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</a:rPr>
              <a:t>พงษ์</a:t>
            </a:r>
            <a:r>
              <a:rPr lang="th-TH" sz="44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</a:rPr>
              <a:t>) </a:t>
            </a:r>
            <a:r>
              <a:rPr lang="en-US" sz="44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: </a:t>
            </a:r>
            <a:r>
              <a:rPr lang="th-TH" sz="44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จบเกม </a:t>
            </a:r>
            <a:r>
              <a:rPr lang="en-US" sz="44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, show</a:t>
            </a:r>
            <a:r>
              <a:rPr lang="th-TH" sz="44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 </a:t>
            </a:r>
            <a:r>
              <a:rPr lang="en-US" sz="4400" dirty="0" err="1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messeng</a:t>
            </a:r>
            <a:r>
              <a:rPr lang="en-US" sz="44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+mj-cs"/>
              </a:rPr>
              <a:t> box ”</a:t>
            </a:r>
            <a:endParaRPr lang="th-TH" sz="440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+mj-cs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95" y="891995"/>
            <a:ext cx="7293000" cy="41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78564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0">
              <a:srgbClr val="800000">
                <a:lumMod val="76000"/>
              </a:srgbClr>
            </a:gs>
            <a:gs pos="100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สี่เหลี่ยมผืนผ้า 9"/>
          <p:cNvSpPr/>
          <p:nvPr/>
        </p:nvSpPr>
        <p:spPr>
          <a:xfrm>
            <a:off x="448965" y="281175"/>
            <a:ext cx="79406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</a:rPr>
              <a:t>“</a:t>
            </a:r>
            <a:r>
              <a:rPr lang="th-TH" sz="44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</a:rPr>
              <a:t>ส่วนที่ 3 </a:t>
            </a:r>
            <a:r>
              <a:rPr lang="en-US" sz="44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</a:rPr>
              <a:t>(</a:t>
            </a:r>
            <a:r>
              <a:rPr lang="th-TH" sz="44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</a:rPr>
              <a:t>วุฒิ</a:t>
            </a:r>
            <a:r>
              <a:rPr lang="th-TH" sz="4400" dirty="0" err="1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</a:rPr>
              <a:t>พงษ์</a:t>
            </a:r>
            <a:r>
              <a:rPr lang="th-TH" sz="44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</a:rPr>
              <a:t>) </a:t>
            </a:r>
            <a:r>
              <a:rPr lang="en-US" sz="44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</a:rPr>
              <a:t>: </a:t>
            </a:r>
            <a:r>
              <a:rPr lang="th-TH" sz="44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</a:rPr>
              <a:t>จบเกม </a:t>
            </a:r>
            <a:r>
              <a:rPr lang="en-US" sz="44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</a:rPr>
              <a:t>, show</a:t>
            </a:r>
            <a:r>
              <a:rPr lang="th-TH" sz="44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</a:rPr>
              <a:t> </a:t>
            </a:r>
            <a:r>
              <a:rPr lang="en-US" sz="4400" dirty="0" err="1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</a:rPr>
              <a:t>messeng</a:t>
            </a:r>
            <a:r>
              <a:rPr lang="en-US" sz="44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</a:rPr>
              <a:t> box ”</a:t>
            </a:r>
            <a:endParaRPr lang="th-TH" sz="440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23075" t="10217" r="11540" b="14863"/>
          <a:stretch/>
        </p:blipFill>
        <p:spPr>
          <a:xfrm>
            <a:off x="1236895" y="891995"/>
            <a:ext cx="6364800" cy="4118400"/>
          </a:xfrm>
          <a:prstGeom prst="rect">
            <a:avLst/>
          </a:prstGeom>
        </p:spPr>
      </p:pic>
      <p:sp>
        <p:nvSpPr>
          <p:cNvPr id="3" name="สี่เหลี่ยมผืนผ้า 2"/>
          <p:cNvSpPr/>
          <p:nvPr/>
        </p:nvSpPr>
        <p:spPr>
          <a:xfrm>
            <a:off x="1823310" y="3182570"/>
            <a:ext cx="4581149" cy="458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2258825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260</Words>
  <Application>Microsoft Office PowerPoint</Application>
  <PresentationFormat>นำเสนอทางหน้าจอ (16:9)</PresentationFormat>
  <Paragraphs>30</Paragraphs>
  <Slides>15</Slides>
  <Notes>1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5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15</vt:i4>
      </vt:variant>
    </vt:vector>
  </HeadingPairs>
  <TitlesOfParts>
    <vt:vector size="21" baseType="lpstr">
      <vt:lpstr>Agency FB</vt:lpstr>
      <vt:lpstr>Angsana New</vt:lpstr>
      <vt:lpstr>Arial</vt:lpstr>
      <vt:lpstr>Calibri</vt:lpstr>
      <vt:lpstr>Cordia New</vt:lpstr>
      <vt:lpstr>Office Theme</vt:lpstr>
      <vt:lpstr>“Hallow Ball Game”</vt:lpstr>
      <vt:lpstr>งานนำเสนอ PowerPoint</vt:lpstr>
      <vt:lpstr>“วิธีการเล่น”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2017-07-10T14:20:32Z</dcterms:created>
  <dcterms:modified xsi:type="dcterms:W3CDTF">2017-11-11T03:42:28Z</dcterms:modified>
</cp:coreProperties>
</file>